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29" r:id="rId11"/>
    <p:sldId id="299" r:id="rId12"/>
    <p:sldId id="300" r:id="rId13"/>
    <p:sldId id="335" r:id="rId14"/>
    <p:sldId id="287" r:id="rId15"/>
    <p:sldId id="270" r:id="rId16"/>
    <p:sldId id="301" r:id="rId17"/>
    <p:sldId id="338" r:id="rId18"/>
    <p:sldId id="272" r:id="rId19"/>
    <p:sldId id="276" r:id="rId20"/>
    <p:sldId id="278" r:id="rId21"/>
    <p:sldId id="279" r:id="rId22"/>
    <p:sldId id="284" r:id="rId23"/>
    <p:sldId id="281" r:id="rId24"/>
    <p:sldId id="282" r:id="rId25"/>
    <p:sldId id="283" r:id="rId26"/>
    <p:sldId id="271" r:id="rId27"/>
    <p:sldId id="280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88" r:id="rId36"/>
    <p:sldId id="286" r:id="rId37"/>
    <p:sldId id="302" r:id="rId38"/>
    <p:sldId id="289" r:id="rId39"/>
    <p:sldId id="290" r:id="rId40"/>
    <p:sldId id="303" r:id="rId41"/>
    <p:sldId id="305" r:id="rId42"/>
    <p:sldId id="328" r:id="rId43"/>
    <p:sldId id="306" r:id="rId44"/>
    <p:sldId id="307" r:id="rId45"/>
    <p:sldId id="327" r:id="rId46"/>
    <p:sldId id="292" r:id="rId47"/>
    <p:sldId id="294" r:id="rId48"/>
    <p:sldId id="326" r:id="rId49"/>
    <p:sldId id="268" r:id="rId50"/>
    <p:sldId id="269" r:id="rId51"/>
    <p:sldId id="330" r:id="rId52"/>
    <p:sldId id="331" r:id="rId53"/>
    <p:sldId id="332" r:id="rId54"/>
    <p:sldId id="333" r:id="rId55"/>
    <p:sldId id="334" r:id="rId56"/>
    <p:sldId id="336" r:id="rId57"/>
    <p:sldId id="33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264" r:id="rId73"/>
    <p:sldId id="285" r:id="rId74"/>
    <p:sldId id="265" r:id="rId75"/>
    <p:sldId id="266" r:id="rId76"/>
    <p:sldId id="293" r:id="rId77"/>
    <p:sldId id="309" r:id="rId78"/>
    <p:sldId id="267" r:id="rId79"/>
    <p:sldId id="304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29"/>
            <p14:sldId id="299"/>
            <p14:sldId id="300"/>
            <p14:sldId id="335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264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5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2024-03-13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://lubridate.tidyvers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241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/>
              <a:t>tidyr</a:t>
            </a:r>
            <a:r>
              <a:rPr lang="en-CA" dirty="0"/>
              <a:t>::separate() 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r>
              <a:rPr lang="en-CA" dirty="0"/>
              <a:t>x = Latitude, y= solar</a:t>
            </a:r>
          </a:p>
          <a:p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</a:t>
            </a:r>
            <a:r>
              <a:rPr lang="en-US" b="1" dirty="0" err="1">
                <a:solidFill>
                  <a:srgbClr val="0070C0"/>
                </a:solidFill>
              </a:rPr>
              <a:t>Lat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048000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256320"/>
            <a:chOff x="521656" y="4071257"/>
            <a:chExt cx="2433334" cy="225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/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/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/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reorder(continent,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6988" y="4681998"/>
            <a:ext cx="790197" cy="911353"/>
          </a:xfrm>
          <a:prstGeom prst="rect">
            <a:avLst/>
          </a:prstGeom>
        </p:spPr>
      </p:pic>
      <p:pic>
        <p:nvPicPr>
          <p:cNvPr id="8" name="Picture 4" descr="BS-201-301-bootstrap">
            <a:extLst>
              <a:ext uri="{FF2B5EF4-FFF2-40B4-BE49-F238E27FC236}">
                <a16:creationId xmlns:a16="http://schemas.microsoft.com/office/drawing/2014/main" id="{27594F1E-B494-455A-B85C-D741ADC2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40" y="5486207"/>
            <a:ext cx="713996" cy="10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LaTeX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26244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10774</TotalTime>
  <Words>7572</Words>
  <Application>Microsoft Office PowerPoint</Application>
  <PresentationFormat>On-screen Show (4:3)</PresentationFormat>
  <Paragraphs>966</Paragraphs>
  <Slides>79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Arial Narrow</vt:lpstr>
      <vt:lpstr>Arial Unicode MS</vt:lpstr>
      <vt:lpstr>Calibri</vt:lpstr>
      <vt:lpstr>Consolas</vt:lpstr>
      <vt:lpstr>Courier New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lubridate: Dates &amp; times</vt:lpstr>
      <vt:lpstr>stringr: Manipulating strings</vt:lpstr>
      <vt:lpstr>forcats: Working with factors</vt:lpstr>
      <vt:lpstr>Janitor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219</cp:revision>
  <dcterms:created xsi:type="dcterms:W3CDTF">2017-10-14T20:35:56Z</dcterms:created>
  <dcterms:modified xsi:type="dcterms:W3CDTF">2024-03-13T22:52:54Z</dcterms:modified>
</cp:coreProperties>
</file>